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8"/>
  </p:notesMasterIdLst>
  <p:sldIdLst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Inter" charset="0"/>
      <p:regular r:id="rId9"/>
      <p:bold r:id="rId10"/>
    </p:embeddedFon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Inter SemiBold" charset="0"/>
      <p:regular r:id="rId15"/>
      <p:bold r:id="rId16"/>
    </p:embeddedFont>
    <p:embeddedFont>
      <p:font typeface="Bookman Old Style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7" d="100"/>
          <a:sy n="207" d="100"/>
        </p:scale>
        <p:origin x="-822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6b7429c2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g216b7429c2c_0_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16b7429c2c_0_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4043d2dc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g214043d2dcc_0_5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214043d2dcc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043d2dc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214043d2dcc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214043d2dcc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3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4043d2dc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g214043d2dcc_0_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14043d2dcc_0_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4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6b7429c2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g216b7429c2c_0_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16b7429c2c_0_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5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/>
            </a:lvl1pPr>
            <a:lvl2pPr marL="0" lvl="1" indent="0" algn="r" rtl="0">
              <a:spcBef>
                <a:spcPts val="0"/>
              </a:spcBef>
              <a:buNone/>
              <a:defRPr sz="1100"/>
            </a:lvl2pPr>
            <a:lvl3pPr marL="0" lvl="2" indent="0" algn="r" rtl="0">
              <a:spcBef>
                <a:spcPts val="0"/>
              </a:spcBef>
              <a:buNone/>
              <a:defRPr sz="1100"/>
            </a:lvl3pPr>
            <a:lvl4pPr marL="0" lvl="3" indent="0" algn="r" rtl="0">
              <a:spcBef>
                <a:spcPts val="0"/>
              </a:spcBef>
              <a:buNone/>
              <a:defRPr sz="1100"/>
            </a:lvl4pPr>
            <a:lvl5pPr marL="0" lvl="4" indent="0" algn="r" rtl="0">
              <a:spcBef>
                <a:spcPts val="0"/>
              </a:spcBef>
              <a:buNone/>
              <a:defRPr sz="1100"/>
            </a:lvl5pPr>
            <a:lvl6pPr marL="0" lvl="5" indent="0" algn="r" rtl="0">
              <a:spcBef>
                <a:spcPts val="0"/>
              </a:spcBef>
              <a:buNone/>
              <a:defRPr sz="1100"/>
            </a:lvl6pPr>
            <a:lvl7pPr marL="0" lvl="6" indent="0" algn="r" rtl="0">
              <a:spcBef>
                <a:spcPts val="0"/>
              </a:spcBef>
              <a:buNone/>
              <a:defRPr sz="1100"/>
            </a:lvl7pPr>
            <a:lvl8pPr marL="0" lvl="7" indent="0" algn="r" rtl="0">
              <a:spcBef>
                <a:spcPts val="0"/>
              </a:spcBef>
              <a:buNone/>
              <a:defRPr sz="1100"/>
            </a:lvl8pPr>
            <a:lvl9pPr marL="0" lvl="8" indent="0" algn="r" rtl="0">
              <a:spcBef>
                <a:spcPts val="0"/>
              </a:spcBef>
              <a:buNone/>
              <a:defRPr sz="11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  <p:sp>
        <p:nvSpPr>
          <p:cNvPr id="58" name="Google Shape;58;p15"/>
          <p:cNvSpPr/>
          <p:nvPr/>
        </p:nvSpPr>
        <p:spPr>
          <a:xfrm>
            <a:off x="7870825" y="2"/>
            <a:ext cx="638475" cy="268873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</a:pPr>
            <a:endParaRPr sz="1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/>
          <p:nvPr/>
        </p:nvSpPr>
        <p:spPr>
          <a:xfrm flipH="1">
            <a:off x="92652" y="4288429"/>
            <a:ext cx="1328707" cy="855071"/>
          </a:xfrm>
          <a:custGeom>
            <a:avLst/>
            <a:gdLst/>
            <a:ahLst/>
            <a:cxnLst/>
            <a:rect l="l" t="t" r="r" b="b"/>
            <a:pathLst>
              <a:path w="1771609" h="1140095" extrusionOk="0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028" y="0"/>
            <a:ext cx="38458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563" y="1025588"/>
            <a:ext cx="283845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73367" y="711640"/>
            <a:ext cx="1447473" cy="26666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1334144" y="674956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de-DE" sz="900" dirty="0" smtClean="0">
                <a:solidFill>
                  <a:srgbClr val="FFFFFF"/>
                </a:solidFill>
                <a:latin typeface="Inter"/>
                <a:ea typeface="Inter"/>
                <a:cs typeface="Calibri"/>
                <a:sym typeface="Inter"/>
              </a:rPr>
              <a:t>Dmytro </a:t>
            </a:r>
            <a:r>
              <a:rPr lang="de-DE" sz="900" dirty="0" smtClean="0">
                <a:solidFill>
                  <a:srgbClr val="FFFFFF"/>
                </a:solidFill>
                <a:latin typeface="Inter"/>
                <a:ea typeface="Inter"/>
                <a:cs typeface="Calibri"/>
                <a:sym typeface="Inter"/>
              </a:rPr>
              <a:t>Shiper</a:t>
            </a: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3859137" y="1007481"/>
            <a:ext cx="4833000" cy="3056100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4379461" y="1252403"/>
            <a:ext cx="3805200" cy="16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-DE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Tel-Ran </a:t>
            </a:r>
            <a:r>
              <a:rPr lang="de-DE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student</a:t>
            </a:r>
            <a:r>
              <a:rPr lang="de-DE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| Back-End Developer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1" i="0" u="none" strike="noStrike" cap="none" dirty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Ukraine, Odessa</a:t>
            </a:r>
            <a:endParaRPr lang="ru-RU" sz="1100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Flexible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schedule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constructive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mindset</a:t>
            </a: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5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years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Python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learning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practicing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, 6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month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of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professional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endParaRPr lang="ru-RU" sz="1100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I 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like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to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coding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/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typing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and work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with mind</a:t>
            </a:r>
            <a:endParaRPr sz="1100" b="0" i="0" u="none" strike="noStrike" cap="none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5" name="Google Shape;85;p17"/>
          <p:cNvGrpSpPr/>
          <p:nvPr/>
        </p:nvGrpSpPr>
        <p:grpSpPr>
          <a:xfrm>
            <a:off x="6691726" y="3347563"/>
            <a:ext cx="2453598" cy="1796682"/>
            <a:chOff x="12341323" y="5932463"/>
            <a:chExt cx="5946676" cy="4354538"/>
          </a:xfrm>
        </p:grpSpPr>
        <p:pic>
          <p:nvPicPr>
            <p:cNvPr id="86" name="Google Shape;86;p17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3" name="Google Shape;93;p17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Picture 3" descr="C:\Users\ADMIN\Pictures\avatars\89_FOUNDAMENTAL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65958" y="1495175"/>
            <a:ext cx="2432011" cy="24320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0" name="Google Shape;80;p17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0" y="1809750"/>
            <a:ext cx="1922238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875402" y="867392"/>
            <a:ext cx="6745800" cy="3802500"/>
          </a:xfrm>
          <a:prstGeom prst="roundRect">
            <a:avLst>
              <a:gd name="adj" fmla="val 3588"/>
            </a:avLst>
          </a:prstGeom>
          <a:solidFill>
            <a:srgbClr val="FFFFFF"/>
          </a:solidFill>
          <a:ln>
            <a:noFill/>
          </a:ln>
          <a:effectLst>
            <a:outerShdw blurRad="723900" dist="38100" dir="2700000" algn="tl" rotWithShape="0">
              <a:srgbClr val="000000">
                <a:alpha val="1569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500" dirty="0" smtClean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Pizzeria and Meal control panel</a:t>
            </a:r>
            <a:r>
              <a:rPr lang="de-DE" sz="1500" dirty="0" smtClean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de-DE" sz="1500" dirty="0" smtClean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allows users add and edit information about their meal and cafe.</a:t>
            </a:r>
            <a:endParaRPr sz="1500" b="0" i="0" u="none" strike="noStrike" cap="none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300125" y="1407188"/>
            <a:ext cx="55500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2800" b="1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Project Description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300125" y="2044692"/>
            <a:ext cx="5550000" cy="369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3405560" y="535295"/>
            <a:ext cx="1426310" cy="309814"/>
            <a:chOff x="6556450" y="1060357"/>
            <a:chExt cx="2852620" cy="619628"/>
          </a:xfrm>
        </p:grpSpPr>
        <p:sp>
          <p:nvSpPr>
            <p:cNvPr id="107" name="Google Shape;107;p18"/>
            <p:cNvSpPr/>
            <p:nvPr/>
          </p:nvSpPr>
          <p:spPr>
            <a:xfrm>
              <a:off x="6556450" y="1156485"/>
              <a:ext cx="2839500" cy="5235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569570" y="1060357"/>
              <a:ext cx="2839500" cy="29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99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dirty="0" smtClean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Pizza-Panel</a:t>
              </a: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9" name="Google Shape;109;p1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9728" y="1904144"/>
            <a:ext cx="4444272" cy="323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3375" y="704850"/>
            <a:ext cx="404812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477000" y="48600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Work Proces</a:t>
            </a:r>
            <a:endParaRPr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472525" y="1252100"/>
            <a:ext cx="5059800" cy="3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de-DE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User login/registration. Pizzeria control system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de-DE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Unit tests, Front-End part and DB part</a:t>
            </a: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en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Additional experience in database work, Spring framework exploring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0446" y="2922888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210870" y="178924"/>
            <a:ext cx="2389030" cy="1458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Results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de-DE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and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de-DE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Tech-Stack</a:t>
            </a:r>
            <a:endParaRPr lang="en" sz="3200" b="1" i="0" u="none" strike="noStrike" cap="none" dirty="0" smtClean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91662" y="144163"/>
            <a:ext cx="2754842" cy="2414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5648596" y="526852"/>
            <a:ext cx="253787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dirty="0" smtClean="0"/>
              <a:t> Java 17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Maven (App-Build)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Spring 3.1.5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Spring Security (Basic Auth)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MySQL </a:t>
            </a:r>
            <a:r>
              <a:rPr lang="de-DE" dirty="0" smtClean="0"/>
              <a:t>(Docker)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JPA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Hibernate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Liquidbase (Migration)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Lombok Plugin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SpringDOC (SwaggerUI)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Collections (Java util)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Slf4j (Logging)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JUnit5 (Unit-Tests)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</a:t>
            </a:r>
            <a:r>
              <a:rPr lang="de-DE" dirty="0" smtClean="0"/>
              <a:t>Jacoco Plugin (Coverage)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FreeMaker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Jquery 3.6.4</a:t>
            </a:r>
          </a:p>
          <a:p>
            <a:pPr>
              <a:buFont typeface="Arial" pitchFamily="34" charset="0"/>
              <a:buChar char="•"/>
            </a:pPr>
            <a:endParaRPr lang="ru-RU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57663" y="2654486"/>
            <a:ext cx="4519441" cy="2345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312206" y="188041"/>
            <a:ext cx="8563200" cy="4761900"/>
          </a:xfrm>
          <a:prstGeom prst="roundRect">
            <a:avLst>
              <a:gd name="adj" fmla="val 3588"/>
            </a:avLst>
          </a:prstGeom>
          <a:solidFill>
            <a:schemeClr val="lt1"/>
          </a:solidFill>
          <a:ln>
            <a:noFill/>
          </a:ln>
          <a:effectLst>
            <a:outerShdw blurRad="381000" dist="127000" dir="2700000" algn="tl" rotWithShape="0">
              <a:srgbClr val="7F7F7F">
                <a:alpha val="4000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5111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3263809" y="2019470"/>
            <a:ext cx="2516268" cy="101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de-DE" sz="8000" b="1" i="0" u="none" strike="noStrike" cap="none" dirty="0" smtClean="0">
                <a:solidFill>
                  <a:schemeClr val="dk1"/>
                </a:solidFill>
                <a:latin typeface="Bookman Old Style" pitchFamily="18" charset="0"/>
                <a:ea typeface="Calibri"/>
                <a:cs typeface="Calibri"/>
                <a:sym typeface="Calibri"/>
              </a:rPr>
              <a:t>Q&amp;A</a:t>
            </a:r>
            <a:endParaRPr sz="8000" b="1" i="0" u="none" strike="noStrike" cap="none" dirty="0">
              <a:solidFill>
                <a:schemeClr val="dk1"/>
              </a:solidFill>
              <a:latin typeface="Bookman Old Style" pitchFamily="18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157</Words>
  <Application>Microsoft Office PowerPoint</Application>
  <PresentationFormat>Экран (16:9)</PresentationFormat>
  <Paragraphs>45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5</vt:i4>
      </vt:variant>
    </vt:vector>
  </HeadingPairs>
  <TitlesOfParts>
    <vt:vector size="13" baseType="lpstr">
      <vt:lpstr>Arial</vt:lpstr>
      <vt:lpstr>Inter</vt:lpstr>
      <vt:lpstr>Calibri</vt:lpstr>
      <vt:lpstr>Inter SemiBold</vt:lpstr>
      <vt:lpstr>Bookman Old Style</vt:lpstr>
      <vt:lpstr>Avenir</vt:lpstr>
      <vt:lpstr>Simple Light</vt:lpstr>
      <vt:lpstr>Office Theme</vt:lpstr>
      <vt:lpstr>Слайд 1</vt:lpstr>
      <vt:lpstr>Слайд 2</vt:lpstr>
      <vt:lpstr>Слайд 3</vt:lpstr>
      <vt:lpstr>Слайд 4</vt:lpstr>
      <vt:lpstr>Слайд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ADMIN</cp:lastModifiedBy>
  <cp:revision>19</cp:revision>
  <dcterms:modified xsi:type="dcterms:W3CDTF">2023-12-14T16:30:28Z</dcterms:modified>
</cp:coreProperties>
</file>